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87484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истоков Красной Армии: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Климент Ворошилов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309320"/>
            <a:ext cx="517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Дуванская зональная библиотека, 2021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7664" y="2204864"/>
            <a:ext cx="665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внимание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31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52392" y="836712"/>
            <a:ext cx="4378406" cy="2057673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Ворошилов </a:t>
            </a:r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Климент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Ефремович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Твор.раб\Voroshilov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10323"/>
            <a:ext cx="3528392" cy="43681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148064" y="3829132"/>
            <a:ext cx="31683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февраля 1881- 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декабря 1969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399032"/>
          </a:xfrm>
        </p:spPr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Биография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000" dirty="0" smtClean="0"/>
              <a:t>Ворошилов </a:t>
            </a:r>
            <a:r>
              <a:rPr lang="ru-RU" sz="2000" dirty="0" err="1" smtClean="0"/>
              <a:t>Климент</a:t>
            </a:r>
            <a:r>
              <a:rPr lang="ru-RU" sz="2000" dirty="0" smtClean="0"/>
              <a:t> Ефремович- военный и государственный деятель. Маршал Советского Союза, дважды Герой Советского Союза, Герой Социалистического Труда.</a:t>
            </a:r>
            <a:endParaRPr lang="ru-RU" sz="2400" dirty="0"/>
          </a:p>
        </p:txBody>
      </p:sp>
      <p:pic>
        <p:nvPicPr>
          <p:cNvPr id="2050" name="Picture 2" descr="C:\Documents and Settings\user\Рабочий стол\Твор.раб\01-1662-x-24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752355" cy="4293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Детство и юношество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5055096" cy="489180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Климент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Ефремович Ворошилов 4 февраля 1881 г. в селе Верхнее Екатеринославской губернии в семье путевого обходчика. Жили Ворошиловы бедно.  В 7 лет  пошел работать на шахту. В 12-летнем возрасте начинает учебу в школе, но продолжает работать. В 18 лет  инициатор выступления на металлургический завод в Алчевске, позже был уволен за организацию забастовки.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Documents and Settings\user\Рабочий стол\Твор.раб\voroshilov_mol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268760"/>
            <a:ext cx="3175553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Революционная деятельность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906888" cy="501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 революции 1905-1907 гг. он проявил себя как инициативный большевик.</a:t>
            </a:r>
          </a:p>
          <a:p>
            <a:pPr>
              <a:buNone/>
            </a:pPr>
            <a:r>
              <a:rPr lang="ru-RU" sz="1800" dirty="0" smtClean="0"/>
              <a:t>На съезде в Стокгольме состоялась первая встреча с Сталиным.</a:t>
            </a:r>
          </a:p>
          <a:p>
            <a:pPr>
              <a:buNone/>
            </a:pPr>
            <a:r>
              <a:rPr lang="ru-RU" sz="1800" dirty="0" smtClean="0"/>
              <a:t>В сентябре 1907 г. он был выслан в Архангельскую губернию сроком на 3 года, но бежал, позже появился в Баку, где вместе со Сталиным вёл партийную работу.</a:t>
            </a:r>
          </a:p>
          <a:p>
            <a:pPr>
              <a:buNone/>
            </a:pPr>
            <a:r>
              <a:rPr lang="ru-RU" sz="1800" dirty="0" smtClean="0"/>
              <a:t>В событиях февраля 1917 г. принимал непосредственное участие – вел пропаганду в лейб-гвардии Измайловском полку.</a:t>
            </a:r>
          </a:p>
          <a:p>
            <a:pPr>
              <a:buNone/>
            </a:pPr>
            <a:r>
              <a:rPr lang="ru-RU" sz="1800" dirty="0" smtClean="0"/>
              <a:t>В  1917 г. в Луганске возглавил городскую организацию большевиков. 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12160" y="1722437"/>
            <a:ext cx="267464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3074" name="Picture 2" descr="C:\Documents and Settings\user\Рабочий стол\Твор.раб\1302881351_13346-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1678" y="1484784"/>
            <a:ext cx="3702322" cy="4928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Гражданская война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В годы </a:t>
            </a:r>
            <a:r>
              <a:rPr lang="ru-RU" i="1" dirty="0" smtClean="0"/>
              <a:t>Гражданской войны</a:t>
            </a:r>
            <a:r>
              <a:rPr lang="ru-RU" dirty="0" smtClean="0"/>
              <a:t> — командующий Царицынской группой войск, заместитель командующего и член Военного совета Южного фронта, командующий10-й армией, </a:t>
            </a:r>
            <a:r>
              <a:rPr lang="ru-RU" u="sng" dirty="0" smtClean="0"/>
              <a:t>нарком внутренних дел УССР</a:t>
            </a:r>
            <a:r>
              <a:rPr lang="ru-RU" dirty="0" smtClean="0"/>
              <a:t>, командующий Харьковским военным округом, командующий 14-й армией и внутренним Украинским фронтом.</a:t>
            </a:r>
          </a:p>
          <a:p>
            <a:pPr>
              <a:buNone/>
            </a:pPr>
            <a:r>
              <a:rPr lang="ru-RU" dirty="0" smtClean="0"/>
              <a:t>  Один из организаторов и член Реввоенсовета1-й Конной армии, которой командовал С. М. Будённый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Documents and Settings\user\Рабочий стол\Твор.раб\34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556792"/>
            <a:ext cx="3902384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Нарком обороны СССР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3610744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800" dirty="0" smtClean="0"/>
              <a:t>В 1934 году назначен на должность наркома обороны СССР. </a:t>
            </a:r>
          </a:p>
          <a:p>
            <a:pPr>
              <a:buNone/>
            </a:pPr>
            <a:r>
              <a:rPr lang="ru-RU" sz="1800" dirty="0" smtClean="0"/>
              <a:t>Наркому не хватало военных знаний. За 15 у Маршала Ворошилова нет никаких трудов по проблемам военной науки. Однако это компенсировалось тем, что Ворошилов находился в окружении звезд первой величины (например, </a:t>
            </a:r>
            <a:r>
              <a:rPr lang="ru-RU" sz="1800" u="sng" dirty="0" smtClean="0"/>
              <a:t>Тухачевский М.Н</a:t>
            </a:r>
            <a:r>
              <a:rPr lang="ru-RU" sz="1800" b="1" dirty="0" smtClean="0"/>
              <a:t>.</a:t>
            </a:r>
            <a:r>
              <a:rPr lang="ru-RU" sz="1800" dirty="0" smtClean="0"/>
              <a:t>), которые и разрабатывали вопросы военного строительства. При этом Ворошилов неприязненно относился к своим талантливым и более квалифицированным заместителям, например, к тому же Тухачевскому М.Н. и другим, зато покровительствовал бывшим сослуживцам по 1-й Конной армии, многие из которых не имели данных для занятия руководящих постов.</a:t>
            </a:r>
          </a:p>
        </p:txBody>
      </p:sp>
      <p:pic>
        <p:nvPicPr>
          <p:cNvPr id="6146" name="Picture 2" descr="C:\Documents and Settings\user\Рабочий стол\Твор.раб\5marshals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00808"/>
            <a:ext cx="5112568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Великая Отечественная война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700808"/>
            <a:ext cx="447484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/>
              <a:t> В начале Великой Отечественной войны Ворошилов К.Е. занимал ответственные посты – </a:t>
            </a:r>
            <a:r>
              <a:rPr lang="ru-RU" sz="1400" u="sng" dirty="0" smtClean="0"/>
              <a:t>члена Ставки ВГК, члена ГКО</a:t>
            </a:r>
            <a:r>
              <a:rPr lang="ru-RU" sz="1400" dirty="0" smtClean="0"/>
              <a:t>. </a:t>
            </a:r>
          </a:p>
          <a:p>
            <a:pPr>
              <a:buNone/>
            </a:pPr>
            <a:r>
              <a:rPr lang="ru-RU" sz="1400" dirty="0" smtClean="0"/>
              <a:t> В июле 1941 г. был назначен </a:t>
            </a:r>
            <a:r>
              <a:rPr lang="ru-RU" sz="1400" u="sng" dirty="0" smtClean="0"/>
              <a:t>главнокомандующим Северо-Западного направления.</a:t>
            </a:r>
            <a:r>
              <a:rPr lang="ru-RU" sz="1400" dirty="0" smtClean="0"/>
              <a:t> В начале Великой Отечественной главком Северо-Западного направления. </a:t>
            </a:r>
            <a:r>
              <a:rPr lang="ru-RU" sz="1400" u="sng" dirty="0" smtClean="0"/>
              <a:t>Допустил блокаду Ленинграда.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Маршал не смог остановить наступление группы армий «Север», и 10 сентября в Ленинград прилетел генерал армии Г.К. Жуков с запиской Ворошилову от Сталина: «Передайте командование фронтом Жукову, а сами немедленно вылетайте в Москву».</a:t>
            </a:r>
          </a:p>
          <a:p>
            <a:pPr>
              <a:buNone/>
            </a:pPr>
            <a:r>
              <a:rPr lang="ru-RU" sz="1400" dirty="0" smtClean="0"/>
              <a:t> В сентябре – ноябре 1942 </a:t>
            </a:r>
            <a:r>
              <a:rPr lang="ru-RU" sz="1400" u="sng" dirty="0" smtClean="0"/>
              <a:t>занимал формальный пост главнокомандующего партизанским движением. </a:t>
            </a:r>
          </a:p>
          <a:p>
            <a:pPr>
              <a:buNone/>
            </a:pPr>
            <a:r>
              <a:rPr lang="ru-RU" sz="1400" dirty="0" smtClean="0"/>
              <a:t>В январе 1943 </a:t>
            </a:r>
            <a:r>
              <a:rPr lang="ru-RU" sz="1400" u="sng" dirty="0" smtClean="0"/>
              <a:t>координировал действия войск Ленинградского и </a:t>
            </a:r>
            <a:r>
              <a:rPr lang="ru-RU" sz="1400" u="sng" dirty="0" err="1" smtClean="0"/>
              <a:t>Волховского</a:t>
            </a:r>
            <a:r>
              <a:rPr lang="ru-RU" sz="1400" u="sng" dirty="0" smtClean="0"/>
              <a:t> фронтов </a:t>
            </a:r>
            <a:r>
              <a:rPr lang="ru-RU" sz="1400" dirty="0" smtClean="0"/>
              <a:t>при прорыве блокады Ленинграда.</a:t>
            </a:r>
          </a:p>
        </p:txBody>
      </p:sp>
      <p:pic>
        <p:nvPicPr>
          <p:cNvPr id="7170" name="Picture 2" descr="C:\Documents and Settings\user\Рабочий стол\Твор.раб\1241155648_7876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83810" y="1772816"/>
            <a:ext cx="4408670" cy="39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Интересные факты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000" dirty="0" smtClean="0"/>
              <a:t>Сталин прощал Ворошилову такие провалы, которые любому другому стоили бы жизни. 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В честь К.Е.Ворошилова был назван советский тяжелый танк «КВ-1».</a:t>
            </a:r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С фамилией Ворошилова связано название наградного значка «Ворошиловский стрелок».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194" name="Picture 2" descr="C:\Documents and Settings\user\Рабочий стол\Твор.раб\Voroshilovskij_strelok_zna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05064"/>
            <a:ext cx="3400425" cy="2852936"/>
          </a:xfrm>
          <a:prstGeom prst="rect">
            <a:avLst/>
          </a:prstGeom>
          <a:noFill/>
        </p:spPr>
      </p:pic>
      <p:pic>
        <p:nvPicPr>
          <p:cNvPr id="8195" name="Picture 3" descr="C:\Documents and Settings\user\Рабочий стол\Твор.раб\1280px-KV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9688"/>
            <a:ext cx="374441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252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Century Gothic</vt:lpstr>
      <vt:lpstr>Courier New</vt:lpstr>
      <vt:lpstr>Times New Roman</vt:lpstr>
      <vt:lpstr>Verdana</vt:lpstr>
      <vt:lpstr>Wingdings 2</vt:lpstr>
      <vt:lpstr>Яркая</vt:lpstr>
      <vt:lpstr>Презентация PowerPoint</vt:lpstr>
      <vt:lpstr>Ворошилов Климент Ефремович</vt:lpstr>
      <vt:lpstr>Биография</vt:lpstr>
      <vt:lpstr>Детство и юношество</vt:lpstr>
      <vt:lpstr>Революционная деятельность</vt:lpstr>
      <vt:lpstr>Гражданская война</vt:lpstr>
      <vt:lpstr>Нарком обороны СССР</vt:lpstr>
      <vt:lpstr>Великая Отечественная война</vt:lpstr>
      <vt:lpstr>Интересные факты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Ворошилов Климент Ефремович</dc:title>
  <dc:subject>Герои ВОВ</dc:subject>
  <dc:creator>Селиванов А.А.</dc:creator>
  <dc:description>делал сам,не скачивал</dc:description>
  <cp:lastModifiedBy>1</cp:lastModifiedBy>
  <cp:revision>23</cp:revision>
  <dcterms:modified xsi:type="dcterms:W3CDTF">2021-02-01T12:11:00Z</dcterms:modified>
</cp:coreProperties>
</file>