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&amp;Scy;&amp;tcy;&amp;acy;&amp;rcy;&amp;ycy;&amp;iecy; &amp;bcy;&amp;ucy;&amp;mcy;&amp;acy;&amp;gcy;&amp;icy; &amp;icy;&amp;lcy;&amp;icy; &amp;pcy;&amp;iecy;&amp;rcy;&amp;gcy;&amp;acy;&amp;mcy;&amp;iecy;&amp;ncy;&amp;tcy;&amp;acy; - Stock Illustration Philip Morley #28573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4" descr="15 &amp;zcy;&amp;ncy;&amp;acy;&amp;mcy;&amp;iecy;&amp;ncy;&amp;icy;&amp;tcy;&amp;ycy;&amp;khcy; &amp;scy;&amp;ncy;&amp;icy;&amp;mcy;&amp;kcy;&amp;ocy;&amp;vcy; &amp;Vcy;&amp;iecy;&amp;lcy;&amp;icy;&amp;kcy;&amp;ocy;&amp;jcy; &amp;Ocy;&amp;tcy;&amp;iecy;&amp;chcy;&amp;iecy;&amp;scy;&amp;tcy;&amp;vcy;&amp;iecy;&amp;ncy;&amp;ncy;&amp;ocy;&amp;jcy; &amp;Vcy;&amp;ocy;&amp;jcy;&amp;ncy;&amp;ycy;. &amp;Ocy;&amp;bcy;&amp;scy;&amp;ucy;&amp;zhcy;&amp;dcy;&amp;iecy;&amp;ncy;&amp;icy;&amp;iecy; &amp;ncy;&amp;acy;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bg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598359" cy="3643314"/>
          </a:xfrm>
          <a:prstGeom prst="ellipse">
            <a:avLst/>
          </a:prstGeom>
          <a:noFill/>
          <a:effectLst>
            <a:softEdge rad="635000"/>
          </a:effectLst>
        </p:spPr>
      </p:pic>
      <p:pic>
        <p:nvPicPr>
          <p:cNvPr id="18" name="Picture 8" descr="&amp;Mcy;&amp;icy;&amp;ncy;&amp;icy;&amp;scy;&amp;tcy;&amp;iecy;&amp;rcy;&amp;scy;&amp;tcy;&amp;vcy;&amp;ocy; &amp;ocy;&amp;bcy;&amp;rcy;&amp;acy;&amp;zcy;&amp;ocy;&amp;vcy;&amp;acy;&amp;ncy;&amp;icy;&amp;yacy; &amp;icy; &amp;ncy;&amp;acy;&amp;ucy;&amp;kcy;&amp;icy; &amp;Kcy;&amp;CHcy;&amp;Rcy; - &amp;Gcy;&amp;lcy;&amp;acy;&amp;vcy;&amp;ncy;&amp;acy;&amp;yacy; &amp;scy;&amp;tcy;&amp;rcy;&amp;acy;&amp;ncy;&amp;icy;&amp;tscy;&amp;acy;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270811">
            <a:off x="266207" y="2886567"/>
            <a:ext cx="3657246" cy="1261417"/>
          </a:xfrm>
          <a:prstGeom prst="rect">
            <a:avLst/>
          </a:prstGeom>
          <a:noFill/>
        </p:spPr>
      </p:pic>
      <p:pic>
        <p:nvPicPr>
          <p:cNvPr id="12304" name="Picture 16" descr="Kohtla-Järve Online &amp;Scy; &amp;Pcy;&amp;rcy;&amp;acy;&amp;zcy;&amp;dcy;&amp;ncy;&amp;icy;&amp;kcy;&amp;ocy;&amp;mcy; &amp;Pcy;&amp;ocy;&amp;bcy;&amp;iecy;&amp;dcy;&amp;ycy;!"/>
          <p:cNvPicPr>
            <a:picLocks noChangeAspect="1" noChangeArrowheads="1"/>
          </p:cNvPicPr>
          <p:nvPr userDrawn="1"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5643570" y="4286256"/>
            <a:ext cx="3167068" cy="2178943"/>
          </a:xfrm>
          <a:prstGeom prst="rect">
            <a:avLst/>
          </a:prstGeom>
          <a:noFill/>
        </p:spPr>
      </p:pic>
      <p:pic>
        <p:nvPicPr>
          <p:cNvPr id="14" name="Picture 4" descr="&amp;Scy;&amp;tcy;&amp;acy;&amp;rcy;&amp;ycy;&amp;iecy; &amp;bcy;&amp;ucy;&amp;mcy;&amp;acy;&amp;gcy;&amp;icy; &amp;icy;&amp;lcy;&amp;icy; &amp;pcy;&amp;iecy;&amp;rcy;&amp;gcy;&amp;acy;&amp;mcy;&amp;iecy;&amp;ncy;&amp;tcy;&amp;acy; - Stock Illustration Philip Morley #285730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5430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0" name="Picture 16" descr="&amp;Gcy;&amp;acy;&amp;lcy;&amp;iecy;&amp;rcy;&amp;iecy;&amp;yacy;: &amp;Kcy;&amp;ocy;&amp;ncy;&amp;kcy;&amp;ucy;&amp;rcy;&amp;scy; &amp;scy;&amp;ocy;&amp;tscy;&amp;icy;&amp;acy;&amp;lcy;&amp;softcy;&amp;ncy;&amp;ocy;&amp;jcy; &amp;rcy;&amp;iecy;&amp;kcy;&amp;lcy;&amp;acy;&amp;mcy;&amp;ycy; &amp;kcy;&amp;ocy; &amp;dcy;&amp;ncy;&amp;yucy; &amp;Pcy;&amp;ocy;&amp;bcy;&amp;iecy;&amp;dcy;&amp;ycy; &amp;zcy;&amp;acy;&amp;scy;&amp;tcy;&amp;acy;&amp;vcy;&amp;icy;&amp;lcy; &amp;vcy;&amp;scy;&amp;pcy;&amp;lcy;&amp;acy;&amp;kcy;&amp;ncy;&amp;ucy;&amp;tcy;&amp;softcy;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5263" t="19304" r="3947" b="20028"/>
          <a:stretch>
            <a:fillRect/>
          </a:stretch>
        </p:blipFill>
        <p:spPr bwMode="auto">
          <a:xfrm>
            <a:off x="2643174" y="5500702"/>
            <a:ext cx="3500462" cy="111608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6" descr="Kohtla-Järve Online &amp;Scy; &amp;Pcy;&amp;rcy;&amp;acy;&amp;zcy;&amp;dcy;&amp;ncy;&amp;icy;&amp;kcy;&amp;ocy;&amp;mcy; &amp;Pcy;&amp;ocy;&amp;bcy;&amp;iecy;&amp;dcy;&amp;ycy;!"/>
          <p:cNvPicPr>
            <a:picLocks noChangeAspect="1" noChangeArrowheads="1"/>
          </p:cNvPicPr>
          <p:nvPr userDrawn="1"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162740" y="4643446"/>
            <a:ext cx="2647897" cy="1821753"/>
          </a:xfrm>
          <a:prstGeom prst="rect">
            <a:avLst/>
          </a:prstGeom>
          <a:noFill/>
        </p:spPr>
      </p:pic>
      <p:pic>
        <p:nvPicPr>
          <p:cNvPr id="9" name="Picture 16" descr="&amp;Gcy;&amp;acy;&amp;lcy;&amp;iecy;&amp;rcy;&amp;iecy;&amp;yacy;: &amp;Kcy;&amp;ocy;&amp;ncy;&amp;kcy;&amp;ucy;&amp;rcy;&amp;scy; &amp;scy;&amp;ocy;&amp;tscy;&amp;icy;&amp;acy;&amp;lcy;&amp;softcy;&amp;ncy;&amp;ocy;&amp;jcy; &amp;rcy;&amp;iecy;&amp;kcy;&amp;lcy;&amp;acy;&amp;mcy;&amp;ycy; &amp;kcy;&amp;ocy; &amp;dcy;&amp;ncy;&amp;yucy; &amp;Pcy;&amp;ocy;&amp;bcy;&amp;iecy;&amp;dcy;&amp;ycy; &amp;zcy;&amp;acy;&amp;scy;&amp;tcy;&amp;acy;&amp;vcy;&amp;icy;&amp;lcy; &amp;vcy;&amp;scy;&amp;pcy;&amp;lcy;&amp;acy;&amp;kcy;&amp;ncy;&amp;ucy;&amp;tcy;&amp;softcy;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 l="5263" t="19304" r="3947" b="20028"/>
          <a:stretch>
            <a:fillRect/>
          </a:stretch>
        </p:blipFill>
        <p:spPr bwMode="auto">
          <a:xfrm>
            <a:off x="3643306" y="5643578"/>
            <a:ext cx="2928958" cy="93387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&amp;Mcy;&amp;icy;&amp;ncy;&amp;icy;&amp;scy;&amp;tcy;&amp;iecy;&amp;rcy;&amp;scy;&amp;tcy;&amp;vcy;&amp;ocy; &amp;ocy;&amp;bcy;&amp;rcy;&amp;acy;&amp;zcy;&amp;ocy;&amp;vcy;&amp;acy;&amp;ncy;&amp;icy;&amp;yacy; &amp;icy; &amp;ncy;&amp;acy;&amp;ucy;&amp;kcy;&amp;icy; &amp;Kcy;&amp;CHcy;&amp;Rcy; - &amp;Gcy;&amp;lcy;&amp;acy;&amp;vcy;&amp;ncy;&amp;acy;&amp;yacy; &amp;scy;&amp;tcy;&amp;rcy;&amp;acy;&amp;ncy;&amp;icy;&amp;tscy;&amp;acy;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29388" y="5786454"/>
            <a:ext cx="2369398" cy="817226"/>
          </a:xfrm>
          <a:prstGeom prst="rect">
            <a:avLst/>
          </a:prstGeom>
          <a:noFill/>
        </p:spPr>
      </p:pic>
      <p:pic>
        <p:nvPicPr>
          <p:cNvPr id="7" name="Picture 8" descr="&amp;Mcy;&amp;icy;&amp;ncy;&amp;icy;&amp;scy;&amp;tcy;&amp;iecy;&amp;rcy;&amp;scy;&amp;tcy;&amp;vcy;&amp;ocy; &amp;ocy;&amp;bcy;&amp;rcy;&amp;acy;&amp;zcy;&amp;ocy;&amp;vcy;&amp;acy;&amp;ncy;&amp;icy;&amp;yacy; &amp;icy; &amp;ncy;&amp;acy;&amp;ucy;&amp;kcy;&amp;icy; &amp;Kcy;&amp;CHcy;&amp;Rcy; - &amp;Gcy;&amp;lcy;&amp;acy;&amp;vcy;&amp;ncy;&amp;acy;&amp;yacy; &amp;scy;&amp;tcy;&amp;rcy;&amp;acy;&amp;ncy;&amp;icy;&amp;tscy;&amp;acy;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786454"/>
            <a:ext cx="2369398" cy="817226"/>
          </a:xfrm>
          <a:prstGeom prst="rect">
            <a:avLst/>
          </a:prstGeom>
          <a:noFill/>
        </p:spPr>
      </p:pic>
      <p:pic>
        <p:nvPicPr>
          <p:cNvPr id="9218" name="Picture 2" descr="&amp;Mcy;&amp;iecy;&amp;zhcy;&amp;pcy;&amp;ocy;&amp;scy;&amp;iecy;&amp;lcy;&amp;iecy;&amp;ncy;&amp;chcy;&amp;iecy;&amp;scy;&amp;kcy;&amp;acy;&amp;yacy; &amp;bcy;&amp;icy;&amp;bcy;&amp;lcy;&amp;icy;&amp;ocy;&amp;tcy;&amp;iecy;&amp;kcy;&amp;acy; &amp;icy;&amp;mcy;.&amp;Mcy;.&amp;YAcy;.&amp;Dcy;&amp;icy;&amp;iecy;&amp;vcy;&amp;acy; - &amp;Gcy;&amp;lcy;&amp;acy;&amp;vcy;&amp;ncy;&amp;acy;&amp;yacy; &amp;scy;&amp;tcy;&amp;rcy;&amp;acy;&amp;ncy;&amp;icy;&amp;tscy;&amp;acy;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500570"/>
            <a:ext cx="4419322" cy="206740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F70815-5E76-4A3E-A66D-AB77B150E8D2}" type="datetimeFigureOut">
              <a:rPr lang="ru-RU" smtClean="0"/>
              <a:pPr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DBF939-F0EC-4A55-A7BA-73C67C3F5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&amp;Scy;&amp;tcy;&amp;acy;&amp;rcy;&amp;ycy;&amp;iecy; &amp;bcy;&amp;ucy;&amp;mcy;&amp;acy;&amp;gcy;&amp;icy; &amp;icy;&amp;lcy;&amp;icy; &amp;pcy;&amp;iecy;&amp;rcy;&amp;gcy;&amp;acy;&amp;mcy;&amp;iecy;&amp;ncy;&amp;tcy;&amp;acy; - Stock Illustration Philip Morley #285730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4" descr="&amp;Scy;&amp;tcy;&amp;acy;&amp;rcy;&amp;ycy;&amp;iecy; &amp;bcy;&amp;ucy;&amp;mcy;&amp;acy;&amp;gcy;&amp;icy; &amp;icy;&amp;lcy;&amp;icy; &amp;pcy;&amp;iecy;&amp;rcy;&amp;gcy;&amp;acy;&amp;mcy;&amp;iecy;&amp;ncy;&amp;tcy;&amp;acy; - Stock Illustration Philip Morley #285730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frame">
            <a:avLst>
              <a:gd name="adj1" fmla="val 5430"/>
            </a:avLst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07904" y="1916832"/>
            <a:ext cx="4929222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ЗИНА ПОРТНОВА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692696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МАОУ НОШ «ОТКРЫТИЕ» г. Хабаровск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869160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Дуванская зональная библиотека, 2021 год.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95936" y="126876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Зинаида </a:t>
            </a:r>
            <a:r>
              <a:rPr lang="ru-RU" sz="2800" dirty="0" err="1" smtClean="0"/>
              <a:t>Мартыновна</a:t>
            </a:r>
            <a:r>
              <a:rPr lang="ru-RU" sz="2800" dirty="0" smtClean="0"/>
              <a:t>  </a:t>
            </a:r>
          </a:p>
          <a:p>
            <a:pPr algn="ctr"/>
            <a:r>
              <a:rPr lang="ru-RU" sz="2800" dirty="0" smtClean="0"/>
              <a:t>Портнова — пионер-герой, советская подпольщица, партизанка, член подпольной организации «Юные мстители»; разведчица партизанского отряда. Герой Советского Союза. </a:t>
            </a:r>
            <a:endParaRPr lang="ru-RU" sz="2800" dirty="0"/>
          </a:p>
        </p:txBody>
      </p:sp>
      <p:pic>
        <p:nvPicPr>
          <p:cNvPr id="4" name="Picture 8" descr="Зина Портн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3389313" cy="495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692696"/>
            <a:ext cx="62646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/>
              <a:t>Родилась 20 февраля 1926 года в городе Ленинграде в семье рабочего. По национальности белоруска. </a:t>
            </a:r>
          </a:p>
          <a:p>
            <a:pPr algn="just"/>
            <a:r>
              <a:rPr lang="ru-RU" sz="2600" b="1" dirty="0" smtClean="0"/>
              <a:t>В начале июня 1941 года приехала на школьные каникулы в деревню Зуи. После вторжения гитлеровцев на территорию СССР Зина Портнова оказалась на оккупированной территории. </a:t>
            </a:r>
            <a:endParaRPr lang="ru-RU" sz="2600" b="1" dirty="0"/>
          </a:p>
        </p:txBody>
      </p:sp>
      <p:pic>
        <p:nvPicPr>
          <p:cNvPr id="3" name="Picture 5" descr="Зина портнова - Картинка 15264/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2160240" cy="2508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404664"/>
            <a:ext cx="583264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/>
              <a:t>В декабре 1943 года Зина ушла на задание выявить причину провала «Юных мстителей», но на обратном пути была арестована немцами.</a:t>
            </a:r>
          </a:p>
          <a:p>
            <a:pPr algn="just"/>
            <a:r>
              <a:rPr lang="ru-RU" sz="2600" b="1" dirty="0" smtClean="0"/>
              <a:t>Во время допроса отважной партизанке удалось схватить со стола фашистского следователя пистолет, застрелить его и ещё двух охранников.</a:t>
            </a:r>
            <a:endParaRPr lang="ru-RU" sz="2600" b="1" dirty="0"/>
          </a:p>
        </p:txBody>
      </p:sp>
      <p:pic>
        <p:nvPicPr>
          <p:cNvPr id="3" name="Picture 5" descr="260px-Zinaida_Portnov%D0%B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232248" cy="297883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62068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b="1" dirty="0" smtClean="0"/>
              <a:t>Указом Президиума Верховного Совета СССР от 1 июля 1958 года Зинаиде </a:t>
            </a:r>
            <a:r>
              <a:rPr lang="ru-RU" sz="3200" b="1" dirty="0" err="1" smtClean="0"/>
              <a:t>Мартыновне</a:t>
            </a:r>
            <a:r>
              <a:rPr lang="ru-RU" sz="3200" b="1" dirty="0" smtClean="0"/>
              <a:t> было посмертно присвоено звание Герои Советского Союза с награждением </a:t>
            </a:r>
          </a:p>
          <a:p>
            <a:pPr algn="just">
              <a:buFontTx/>
              <a:buNone/>
            </a:pPr>
            <a:r>
              <a:rPr lang="ru-RU" sz="3200" b="1" dirty="0" smtClean="0"/>
              <a:t>   орденом Ленина</a:t>
            </a:r>
            <a:endParaRPr lang="ru-RU" sz="3200" b="1" dirty="0"/>
          </a:p>
        </p:txBody>
      </p:sp>
      <p:pic>
        <p:nvPicPr>
          <p:cNvPr id="3" name="Picture 4" descr="http://pionery-geroi.ucoz.ru/150px-Golden_Star_medal_4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3126664" cy="2376264"/>
          </a:xfrm>
          <a:prstGeom prst="rect">
            <a:avLst/>
          </a:prstGeom>
          <a:noFill/>
        </p:spPr>
      </p:pic>
      <p:pic>
        <p:nvPicPr>
          <p:cNvPr id="4" name="Picture 6" descr="http://pionery-geroi.ucoz.ru/150px-Order_of_Lenin_typ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212976"/>
            <a:ext cx="1224136" cy="2219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108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1</cp:lastModifiedBy>
  <cp:revision>11</cp:revision>
  <dcterms:created xsi:type="dcterms:W3CDTF">2015-03-26T18:56:29Z</dcterms:created>
  <dcterms:modified xsi:type="dcterms:W3CDTF">2021-02-25T08:32:33Z</dcterms:modified>
</cp:coreProperties>
</file>