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58" r:id="rId9"/>
    <p:sldId id="259" r:id="rId10"/>
    <p:sldId id="260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2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5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6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1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5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2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2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0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8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0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8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9586-F104-4522-A6DF-976DB05E013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56D2-FBC6-4A4E-A0F1-CE31CC72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1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0"/>
            <a:ext cx="12250189" cy="6888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584" y="1055409"/>
            <a:ext cx="9525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Очарованный Русью</a:t>
            </a:r>
            <a:endParaRPr lang="ru-RU" sz="96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233" y="3807845"/>
            <a:ext cx="1040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190-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летию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со  дня рождения Н.С. Лескова посвящается…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1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-141316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363422"/>
            <a:ext cx="3850870" cy="5036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81303" y="5489317"/>
            <a:ext cx="352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Екатерина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Бубнова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- Лескова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Вторая жена писателя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5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-141316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2866" y="797852"/>
            <a:ext cx="445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Последние годы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Последние пять лет жизни Лескова мучали приступы астмы, от которой впоследствии он и скончался. Умер Николай Семенович 21 февраля (5 марта) 1895 года в Санкт-Петербурге. Похоронили писателя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Волковском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кладбище.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27" y="407324"/>
            <a:ext cx="4476816" cy="5494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084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-141316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3651" y="465513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Литературное наследие Н.С. Лескова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6" y="1050288"/>
            <a:ext cx="1524000" cy="213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46" y="3693735"/>
            <a:ext cx="1524000" cy="213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46" y="1072569"/>
            <a:ext cx="1414662" cy="2133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85" y="3713189"/>
            <a:ext cx="1395984" cy="213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8" y="1083709"/>
            <a:ext cx="1381155" cy="2111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66" y="3656010"/>
            <a:ext cx="1480047" cy="22997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63" y="1039147"/>
            <a:ext cx="1671308" cy="21558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65" y="1083709"/>
            <a:ext cx="1513751" cy="20183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71" y="3714893"/>
            <a:ext cx="1381358" cy="21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2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-99752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7971" y="2211186"/>
            <a:ext cx="5953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 за внимание!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8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3404" y="2249516"/>
            <a:ext cx="48750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Николай Семенович Лесков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16 февраля 1831 –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5 марта 1895 год.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4" y="502060"/>
            <a:ext cx="5264188" cy="5835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674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5448" y="1125970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Ранние годы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Родился 4 февраля (16 февраля) 1831 года в селе Горохове Орловской губернии в семье следователя и дочери обедневшего дворянина. В семье было  пятеро  детей, Николай был старшим ребенком. Детство писателя прошло в городе Орле. После ухода отца с должности, семья переезжает из Орла в село Панино. Здесь и началось изучение и познание Лесковым народа.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8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" y="1042121"/>
            <a:ext cx="2200275" cy="2695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31" y="1042121"/>
            <a:ext cx="2266950" cy="2676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76" y="1042121"/>
            <a:ext cx="2200275" cy="2695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4757" y="349135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Семья писателя.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182" y="3994987"/>
            <a:ext cx="21098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Мать  писателя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Мария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Петровна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Лескова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2480" y="4078115"/>
            <a:ext cx="1959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Отец писателя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Семен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Дмитриевич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Лесков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1189" y="4005085"/>
            <a:ext cx="21804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Братья Лесковы: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Василий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Михаил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Николай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Алексей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0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197" y="371166"/>
            <a:ext cx="115463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Образование и карьера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 1841 году в возрасте 10 лет Лесков поступил в Орловскую гимназию. С учебой у будущего писателя не складывалось – за 5 лет учебы он окончил всего 2 класса. В 1847 году Лесков благодаря помощи друзей отца устроился на работу в Орловскую уголовную палату суда канцелярским служащим. В шестнадцатилетнем возрасте произошли трагические события, о которых стоит упомянуть даже в краткой биографии Лескова – от холеры умер отец, а все имущество сгорело при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пожаре.В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1849 Лесков при помощи дяди-профессора перевелся в Киев чиновником казенной палаты, где позже получил должность столоначальника. В Киеве у Лескова появился интерес к украинской культуре и великим писателям, живописи и архитектуре старого города. В 1857 Лесков ушел с работы и поступил на коммерческую службу в большую сельскохозяйственную компанию своего дяди-англичанина, по делам которой за три года объездил большую часть России. После закрытия фирмы, в 1860 году вернулся в Киев.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1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35" y="497151"/>
            <a:ext cx="4531257" cy="5863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433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053" y="411870"/>
            <a:ext cx="113330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Творческая жизнь</a:t>
            </a:r>
          </a:p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1860 год считают началом творческого Лескова-писателя, в это время он пишет и публикует статьи в различные журналы. Через полгода он переезжает в Санкт-Петербург, где планирует заниматься литературной и журналистской деятельностью. В 1862 году Лесков стал постоянным сотрудником газеты “Северная пчела”. Работая в ней корреспондентом, посетил Западную Украину, Чехию и Польшу. Ему была близка и симпатична жизнь западных народов-побратимов, потому он углубился в изучение их искусства и быта. В 1863 году Лесков вернулся в Россию. Долго изучая и наблюдая за жизнью русского народа, сочувствуя его горестям и нуждам, из-под пера Лескова выходят рассказы “Погасшее дело” (1862), повести “Житие одной бабы”, “Овцебык” (1863), “Леди Макбет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Мценского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уезда” (1865).В романах “Некуда” (1864), “Обойденные” (1865), “На ножах” (1870) писатель раскрыл тему неготовности России к революции. Максим Горький сказал «…после злого романа „На ножах“ литературное творчество Лескова сразу становится яркой живописью или, скорее, иконописью, — он начинает создавать для России иконостас её святых и праведников».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8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312" y="612844"/>
            <a:ext cx="114133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Имея разногласия с революционными демократами, Лескова отказывались публиковать многие журналы. Единственным, кто печатал его работы, был Михаил Катков, редактор журнала “Русский вестник”. Лескову с ним было невероятно сложно работать, редактор правил практически все произведения писателя, а некоторые и вовсе отказывался печатать. В 1870 — 1880 он написал романы “Соборяне” (1872), “Захудалый род” (1874), где раскрыл национальную и историческую проблематику. Роман “Захудалый род” не был дописан Лесковым из-за разногласий с издателем Катковым. Также в это время он написал несколько повестей: “Островитяне”(1866), «Очарованный странник» (1873), “Запечатленный ангел”(1873). К счастью, “Запечатленного ангела” не коснулась редакторская правка Михаила Каткова. В 1881 году Лесков написал рассказ “Левша” (Сказ о тульском косом Левше и о стальной блохе) – старинной легенде о мастерах оружейного дела. Повесть “Заячий ремиз”(1894) была последним большим произведением писателя. В нем он критиковал политическую систему России того времени. Повесть была опубликована лишь в 1917 году после Революции. Лев Толстой говорил о Николае Семеновиче Лескове как о «самом русском из наших писателей», Антон Чехов, наряду с Иваном Тургеневым, считал его одним из своих главных наставников.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1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7069" y="800806"/>
            <a:ext cx="7589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Личная жизнь писателя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Личная жизнь в биографии Николая Лескова складывалась не очень удачно. Первой женой писателя в 1853 году стала дочь киевского коммерсанта Ольга Смирнова. У них было двое детей – первенец, сын Митя, который умер в младенчестве, и дочь Вера. Жена заболела психическим расстройством и лечилась в Петербурге. Брак распался. В 1865 году Лесков жил с вдовой Екатериной Бубновой. У пары появился сын Андрей (1866-1953). Со второй женой он разошелся в 1877 году.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62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834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2021-01-29T12:12:28Z</dcterms:created>
  <dcterms:modified xsi:type="dcterms:W3CDTF">2021-01-29T13:08:52Z</dcterms:modified>
</cp:coreProperties>
</file>